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3"/>
  </p:notesMasterIdLst>
  <p:sldIdLst>
    <p:sldId id="256" r:id="rId2"/>
    <p:sldId id="257" r:id="rId3"/>
    <p:sldId id="346" r:id="rId4"/>
    <p:sldId id="347" r:id="rId5"/>
    <p:sldId id="348" r:id="rId6"/>
    <p:sldId id="349" r:id="rId7"/>
    <p:sldId id="356" r:id="rId8"/>
    <p:sldId id="355" r:id="rId9"/>
    <p:sldId id="350" r:id="rId10"/>
    <p:sldId id="351" r:id="rId11"/>
    <p:sldId id="352" r:id="rId12"/>
    <p:sldId id="353" r:id="rId13"/>
    <p:sldId id="357" r:id="rId14"/>
    <p:sldId id="258" r:id="rId15"/>
    <p:sldId id="259" r:id="rId16"/>
    <p:sldId id="260" r:id="rId17"/>
    <p:sldId id="261" r:id="rId18"/>
    <p:sldId id="263" r:id="rId19"/>
    <p:sldId id="264" r:id="rId20"/>
    <p:sldId id="262" r:id="rId21"/>
    <p:sldId id="265" r:id="rId22"/>
    <p:sldId id="266" r:id="rId23"/>
    <p:sldId id="267" r:id="rId24"/>
    <p:sldId id="268" r:id="rId25"/>
    <p:sldId id="269" r:id="rId26"/>
    <p:sldId id="271" r:id="rId27"/>
    <p:sldId id="272" r:id="rId28"/>
    <p:sldId id="270" r:id="rId29"/>
    <p:sldId id="274" r:id="rId30"/>
    <p:sldId id="275" r:id="rId31"/>
    <p:sldId id="273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7" r:id="rId73"/>
    <p:sldId id="316" r:id="rId74"/>
    <p:sldId id="318" r:id="rId75"/>
    <p:sldId id="320" r:id="rId76"/>
    <p:sldId id="319" r:id="rId77"/>
    <p:sldId id="321" r:id="rId78"/>
    <p:sldId id="322" r:id="rId79"/>
    <p:sldId id="323" r:id="rId80"/>
    <p:sldId id="324" r:id="rId81"/>
    <p:sldId id="325" r:id="rId82"/>
    <p:sldId id="326" r:id="rId83"/>
    <p:sldId id="328" r:id="rId84"/>
    <p:sldId id="327" r:id="rId85"/>
    <p:sldId id="329" r:id="rId86"/>
    <p:sldId id="330" r:id="rId87"/>
    <p:sldId id="331" r:id="rId88"/>
    <p:sldId id="332" r:id="rId89"/>
    <p:sldId id="333" r:id="rId90"/>
    <p:sldId id="334" r:id="rId91"/>
    <p:sldId id="337" r:id="rId92"/>
    <p:sldId id="335" r:id="rId93"/>
    <p:sldId id="336" r:id="rId94"/>
    <p:sldId id="338" r:id="rId95"/>
    <p:sldId id="339" r:id="rId96"/>
    <p:sldId id="340" r:id="rId97"/>
    <p:sldId id="341" r:id="rId98"/>
    <p:sldId id="342" r:id="rId99"/>
    <p:sldId id="343" r:id="rId100"/>
    <p:sldId id="345" r:id="rId101"/>
    <p:sldId id="344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9"/>
    <p:restoredTop sz="94704"/>
  </p:normalViewPr>
  <p:slideViewPr>
    <p:cSldViewPr snapToGrid="0" snapToObjects="1">
      <p:cViewPr>
        <p:scale>
          <a:sx n="56" d="100"/>
          <a:sy n="56" d="100"/>
        </p:scale>
        <p:origin x="48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6B72A-51A0-6D40-9D46-7E7220B6BF3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A244-20A6-4B46-B77A-57C239CA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JUDAH: 	The body, bridge and neck of the ukulele is made of wood</a:t>
            </a:r>
            <a:r>
              <a:rPr lang="en-US" baseline="0" dirty="0"/>
              <a:t> and the tuning pegs and strings are made of metal.</a:t>
            </a:r>
          </a:p>
          <a:p>
            <a:endParaRPr lang="en-US" baseline="0" dirty="0"/>
          </a:p>
          <a:p>
            <a:r>
              <a:rPr lang="en-US" baseline="0" dirty="0"/>
              <a:t>SUMMER: 	We make a sound on the ukulele by strumming the strings, using one finger, the thumb or a plectrum. </a:t>
            </a:r>
          </a:p>
          <a:p>
            <a:endParaRPr lang="en-US" baseline="0" dirty="0"/>
          </a:p>
          <a:p>
            <a:r>
              <a:rPr lang="en-US" baseline="0" dirty="0"/>
              <a:t>RUZGAR:	We like the plectrum best because it doesn’t hurt your fingers!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B2C-CBB9-C748-9A61-814B272CA8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DILANNA:	We learned how to hold the ukulele – like this</a:t>
            </a:r>
            <a:r>
              <a:rPr lang="en-US" baseline="0" dirty="0"/>
              <a:t> – and how to balance it on your left hand. </a:t>
            </a:r>
          </a:p>
          <a:p>
            <a:endParaRPr lang="en-US" baseline="0" dirty="0"/>
          </a:p>
          <a:p>
            <a:r>
              <a:rPr lang="en-US" baseline="0" dirty="0"/>
              <a:t>ROMAN:	It’s much easier to hold a ukulele if you’re sitting 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B2C-CBB9-C748-9A61-814B272CA8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DIVINE:	The lines on the neck of the ukulele show you where to put your fingers. The spaces are called frets. </a:t>
            </a:r>
          </a:p>
          <a:p>
            <a:endParaRPr lang="en-US" dirty="0"/>
          </a:p>
          <a:p>
            <a:r>
              <a:rPr lang="en-US" dirty="0"/>
              <a:t>TYRA:		At the top are the pegs</a:t>
            </a:r>
            <a:r>
              <a:rPr lang="en-US" baseline="0" dirty="0"/>
              <a:t> of the ukulele – you can change the notes of the strings by turning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B2C-CBB9-C748-9A61-814B272CA8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1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MARTINA:	The strings of the ukulele are always tuned to the same notes – G,</a:t>
            </a:r>
            <a:r>
              <a:rPr lang="en-US" baseline="0" dirty="0"/>
              <a:t> C, E and A. </a:t>
            </a:r>
          </a:p>
          <a:p>
            <a:endParaRPr lang="en-US" baseline="0" dirty="0"/>
          </a:p>
          <a:p>
            <a:r>
              <a:rPr lang="en-US" baseline="0" dirty="0"/>
              <a:t>ARRAN:	Camilla taught us how to remember the names of the strings by singing “GOOD CATS EAT ANTS”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B2C-CBB9-C748-9A61-814B272CA8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ASTRID:	Next, we learnt</a:t>
            </a:r>
            <a:r>
              <a:rPr lang="en-US" baseline="0" dirty="0"/>
              <a:t> the chord C major. It looks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B2C-CBB9-C748-9A61-814B272CA8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LUCA:		Then we learned the</a:t>
            </a:r>
            <a:r>
              <a:rPr lang="en-US" baseline="0" dirty="0"/>
              <a:t> chord of A minor. </a:t>
            </a:r>
          </a:p>
          <a:p>
            <a:endParaRPr lang="en-US" baseline="0" dirty="0"/>
          </a:p>
          <a:p>
            <a:r>
              <a:rPr lang="en-US" baseline="0" dirty="0"/>
              <a:t>JOSHUA:	The difference between major and minor chords is that major chords sound happy (PLAY) and minor chords sound sad (PLAY) 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DANIELLE:	Using</a:t>
            </a:r>
            <a:r>
              <a:rPr lang="en-US" baseline="0" dirty="0"/>
              <a:t> C major and A minor, we learned to play the song ‘Next to Me’ by Emily </a:t>
            </a:r>
            <a:r>
              <a:rPr lang="en-US" baseline="0" dirty="0" err="1"/>
              <a:t>Sandé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B2C-CBB9-C748-9A61-814B272CA8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7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JACOB:	The first chord we learned to play was F major.</a:t>
            </a:r>
            <a:r>
              <a:rPr lang="en-US" baseline="0" dirty="0"/>
              <a:t> It looks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B2C-CBB9-C748-9A61-814B272CA8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2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AIDEN:	Then we learned</a:t>
            </a:r>
            <a:r>
              <a:rPr lang="en-US" baseline="0" dirty="0"/>
              <a:t> our final chord – G major. It looks like this.</a:t>
            </a:r>
          </a:p>
          <a:p>
            <a:endParaRPr lang="en-US" baseline="0" dirty="0"/>
          </a:p>
          <a:p>
            <a:r>
              <a:rPr lang="en-US" baseline="0" dirty="0"/>
              <a:t>DYLAN:	G major is a bit difficult because it uses three fingers in a triangle shape. </a:t>
            </a:r>
          </a:p>
          <a:p>
            <a:endParaRPr lang="en-US" baseline="0" dirty="0"/>
          </a:p>
          <a:p>
            <a:r>
              <a:rPr lang="en-US" baseline="0" dirty="0"/>
              <a:t>EMELIO:	Some of us will play this chord, but Camilla also showed us “Cheats G” where you only have to use one finger – it’s MUCH easier!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2B2C-CBB9-C748-9A61-814B272CA8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7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3136-C578-F942-A8A5-0395356F7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7813F-79FC-A847-BA2C-8608B746D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4269-66E2-6F4F-8F14-38505C5B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80BE-4AC8-994F-A3DA-1285C313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A8FA-487F-1C48-A513-D4859D78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FD47-B0DE-F64F-B7D3-60FBD3AB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D8095-A892-3A43-9AC6-38AD9604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FD79-6627-0D48-A9BA-F79938AD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52528-1222-A843-9C95-8326F581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3FBA3-615B-AF46-9A17-355CF09C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1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9686A-941C-2943-BE08-4F77800DD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CAF63-AFCB-5E4D-A9FA-42840E6CD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09141-CE9A-5041-B75C-661A551E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8C624-40CA-1142-BCBE-7CCC875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D1BBA-B84F-DE40-B224-8F355113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6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07A8-75A9-664E-97DA-7FA360CB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6746-A59C-4444-8073-9F7804F69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BC73-2C19-6741-A76F-89CC6295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384C8-B165-5449-B51B-8E19D1F0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0EC3D-07AE-D549-89E1-7CE75089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E39D-E842-FE4A-B823-ED1B8A63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8F87A-27A8-1F42-A2E9-283E48D3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85FDD-860C-D345-8FF0-71E0C54D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19C3E-8CA1-1741-BE6A-903FB7F6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AA45-D833-6E45-AB8B-0273D536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0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338E-22CA-0945-9B77-5A400172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ACC1C-6D6E-5745-949B-1D780418A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A952A-9420-A746-91E8-31E39B9F9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0275-2B24-564D-9C43-A46DD28E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EADA3-A554-AB41-B24E-6872AC4D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6F2BA-AF81-904F-AE27-E3BE97F8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6864-CB9F-4E40-B6B6-95D9FAD3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3B2BC-D86C-0247-85A7-6751D4DC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25469-C597-E849-873A-D2CDC443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F425C-3F14-7D44-A45A-FA75CBAE0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856FF-9195-584B-97E3-6E388B4B9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4C01DA-FDB7-1D4B-9BAA-F3CBC546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E6EEF-0092-0B46-8F4E-88197C7F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040751-4822-6B40-A50F-52A708A8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C904-D5BB-904C-9BB3-4DC06746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84035-0076-7C45-8998-E334036B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767F8-9DA1-3945-AFA3-7AD24C75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2BCE2-7FA8-7444-87B4-EC5F75FA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2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841B3-2900-5E4D-90B5-DE43AAB6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5B4AD-3C0A-784E-8711-878FD248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C137B-42EB-DD4A-8878-AC805A51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8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1ACB-87D3-024E-B9EE-5719332D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ED7A-802D-774D-9568-89413200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45577-F847-644C-B662-26498BFE9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C448E-2A4C-EB4D-8914-DFCA417A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C71C6-1E54-FA47-B08B-E8215A52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26C87-FAD2-F04A-9628-FE5C8E1E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6C81-9667-ED4A-BB2B-46B6CD06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12F0C-4236-8D4A-A1BA-52107B2CF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E3BA4-99FC-2F4B-83C6-63E05C15D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93A66-5089-CE48-A59F-90C8DD81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668DF-D040-3149-BD4D-93D1B4CC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5C672-BCFE-3644-A453-21BFB8D2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A989C-2034-6947-BFE8-4646008E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97FD8-2960-5444-A2D5-D1CAFD58B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E0360-FFEE-E041-95A0-EEA5709FF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4B2CB-FA16-034B-BF56-43DEAE70C7A4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0B0EE-E34D-A142-AB1D-4D8F31467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B97E-F663-584E-B188-8F6028D4F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EC17-EA78-854E-8B70-F9CC3727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ka VUS50 Solid Mahogany Top Soprano Ukulele with built in Tuner ...">
            <a:extLst>
              <a:ext uri="{FF2B5EF4-FFF2-40B4-BE49-F238E27FC236}">
                <a16:creationId xmlns:a16="http://schemas.microsoft.com/office/drawing/2014/main" id="{63E9FF35-3324-1140-BEAE-D1656086E5B4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4E73B1"/>
              </a:clrFrom>
              <a:clrTo>
                <a:srgbClr val="4E73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2"/>
          <a:stretch/>
        </p:blipFill>
        <p:spPr bwMode="auto">
          <a:xfrm>
            <a:off x="8149390" y="1122363"/>
            <a:ext cx="4251976" cy="5735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E9858-2AC9-2446-9F6A-D70395D79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726" y="62823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The Ukulele Song Book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679CC-04B4-E54E-8161-78C958355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6" y="310790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800" dirty="0"/>
              <a:t>An accessible ukulele learning resource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04B4C1-CE84-7A43-AFC7-A9AB2135EF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1" y="4547687"/>
            <a:ext cx="2792681" cy="1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6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24" y="584978"/>
            <a:ext cx="8280923" cy="886968"/>
          </a:xfrm>
        </p:spPr>
        <p:txBody>
          <a:bodyPr/>
          <a:lstStyle/>
          <a:p>
            <a:r>
              <a:rPr lang="en-GB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dirty="0"/>
              <a:t> Yellow Sticker (A minor)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6122D6-9E2A-1E49-AD2F-FB082C0EFF32}"/>
              </a:ext>
            </a:extLst>
          </p:cNvPr>
          <p:cNvSpPr/>
          <p:nvPr/>
        </p:nvSpPr>
        <p:spPr>
          <a:xfrm>
            <a:off x="744724" y="1572411"/>
            <a:ext cx="4883068" cy="677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Finger 2 on the yellow sticker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hand holding a guitar&#10;&#10;Description automatically generated">
            <a:extLst>
              <a:ext uri="{FF2B5EF4-FFF2-40B4-BE49-F238E27FC236}">
                <a16:creationId xmlns:a16="http://schemas.microsoft.com/office/drawing/2014/main" id="{F8785850-152E-1844-A1D2-63493725B369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16073"/>
          <a:stretch/>
        </p:blipFill>
        <p:spPr bwMode="auto">
          <a:xfrm>
            <a:off x="6096000" y="2772259"/>
            <a:ext cx="4883068" cy="3500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24147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7913C8-8B3C-E242-B64D-1110538561AE}"/>
              </a:ext>
            </a:extLst>
          </p:cNvPr>
          <p:cNvSpPr/>
          <p:nvPr/>
        </p:nvSpPr>
        <p:spPr>
          <a:xfrm>
            <a:off x="1040294" y="1074903"/>
            <a:ext cx="9316279" cy="431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Buddy, you're a young man, hard man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⬤   					  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Shouting in the street,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take on the world someday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You got mud on your face, you big disgrace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				          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Waving your banner all over the place, singing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797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8B2442-72AD-6542-B54F-98942F3716CC}"/>
              </a:ext>
            </a:extLst>
          </p:cNvPr>
          <p:cNvSpPr/>
          <p:nvPr/>
        </p:nvSpPr>
        <p:spPr>
          <a:xfrm>
            <a:off x="1080052" y="1043676"/>
            <a:ext cx="8203096" cy="459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	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We will,     we will   rock you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	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We will,     we will   rock you</a:t>
            </a:r>
          </a:p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	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We will,     we will   rock you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	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We will,     we will   rock you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5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B5CF1-2A38-FD4B-89BF-2F55897627A9}"/>
              </a:ext>
            </a:extLst>
          </p:cNvPr>
          <p:cNvSpPr/>
          <p:nvPr/>
        </p:nvSpPr>
        <p:spPr>
          <a:xfrm>
            <a:off x="618322" y="521979"/>
            <a:ext cx="7820346" cy="1004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400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en-GB" sz="4400" dirty="0">
                <a:latin typeface="+mj-lt"/>
                <a:ea typeface="+mj-ea"/>
                <a:cs typeface="+mj-cs"/>
              </a:rPr>
              <a:t>Red &amp; Yellow Sticker (F major</a:t>
            </a:r>
            <a:r>
              <a:rPr lang="en-GB" sz="3600" dirty="0">
                <a:latin typeface="Avenir Medium" panose="02000503020000020003" pitchFamily="2" charset="0"/>
                <a:ea typeface="Times New Roman" panose="02020603050405020304" pitchFamily="18" charset="0"/>
              </a:rPr>
              <a:t>)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A1DC7-2268-2D43-9672-74E741E2B257}"/>
              </a:ext>
            </a:extLst>
          </p:cNvPr>
          <p:cNvSpPr txBox="1"/>
          <p:nvPr/>
        </p:nvSpPr>
        <p:spPr>
          <a:xfrm>
            <a:off x="618322" y="1783080"/>
            <a:ext cx="5047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Finger 1 on the yellow sticker</a:t>
            </a:r>
          </a:p>
          <a:p>
            <a:r>
              <a:rPr lang="en-GB" sz="3200" dirty="0"/>
              <a:t>Finger 2 on the red sticker.</a:t>
            </a:r>
          </a:p>
          <a:p>
            <a:endParaRPr lang="en-US" sz="3200" dirty="0"/>
          </a:p>
        </p:txBody>
      </p:sp>
      <p:pic>
        <p:nvPicPr>
          <p:cNvPr id="7" name="Picture 6" descr="A hand holding a guitar&#10;&#10;Description automatically generated">
            <a:extLst>
              <a:ext uri="{FF2B5EF4-FFF2-40B4-BE49-F238E27FC236}">
                <a16:creationId xmlns:a16="http://schemas.microsoft.com/office/drawing/2014/main" id="{4581F752-ED4C-7543-BF84-6043DC983606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3" t="7387" b="15707"/>
          <a:stretch/>
        </p:blipFill>
        <p:spPr bwMode="auto">
          <a:xfrm>
            <a:off x="5914868" y="2567910"/>
            <a:ext cx="5047599" cy="3585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425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080794-B987-0046-BFFC-5395DA27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⬤</a:t>
            </a:r>
            <a:r>
              <a:rPr lang="en-GB" dirty="0"/>
              <a:t> Green Stickers (G major)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DDA99-2114-CC45-B60E-597F7A467AA1}"/>
              </a:ext>
            </a:extLst>
          </p:cNvPr>
          <p:cNvSpPr/>
          <p:nvPr/>
        </p:nvSpPr>
        <p:spPr>
          <a:xfrm>
            <a:off x="838199" y="1366353"/>
            <a:ext cx="9883140" cy="143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Finger 1 on the upper green sticker (under yellow)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Finger 2 on the lower green sticker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Finger 3 on the middle green sticker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hand holding a guitar&#10;&#10;Description automatically generated">
            <a:extLst>
              <a:ext uri="{FF2B5EF4-FFF2-40B4-BE49-F238E27FC236}">
                <a16:creationId xmlns:a16="http://schemas.microsoft.com/office/drawing/2014/main" id="{B87C0F62-0D7E-A04B-B4AB-E38921102444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3" t="10861" b="10929"/>
          <a:stretch/>
        </p:blipFill>
        <p:spPr bwMode="auto">
          <a:xfrm>
            <a:off x="5577839" y="2240280"/>
            <a:ext cx="5775961" cy="3968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760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B453-418E-334F-BCF1-0562FE51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Nursery Rhymes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for the ukulele</a:t>
            </a:r>
            <a:endParaRPr lang="en-US" dirty="0"/>
          </a:p>
        </p:txBody>
      </p:sp>
      <p:pic>
        <p:nvPicPr>
          <p:cNvPr id="4" name="Picture 3" descr="Laka VUS50 Solid Mahogany Top Soprano Ukulele with built in Tuner ...">
            <a:extLst>
              <a:ext uri="{FF2B5EF4-FFF2-40B4-BE49-F238E27FC236}">
                <a16:creationId xmlns:a16="http://schemas.microsoft.com/office/drawing/2014/main" id="{8BB9B36A-556A-8A4D-BA1F-40CE0CA7636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2"/>
          <a:stretch/>
        </p:blipFill>
        <p:spPr bwMode="auto">
          <a:xfrm>
            <a:off x="7762240" y="671195"/>
            <a:ext cx="4267200" cy="6186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A814FE-D6BE-384D-B106-B6355B7F66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33" y="5133215"/>
            <a:ext cx="2120265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Baby Shark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9382F-2844-7A40-9A79-C047D8D639B7}"/>
              </a:ext>
            </a:extLst>
          </p:cNvPr>
          <p:cNvSpPr/>
          <p:nvPr/>
        </p:nvSpPr>
        <p:spPr>
          <a:xfrm>
            <a:off x="838200" y="1690688"/>
            <a:ext cx="7967870" cy="403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Baby shark doo doo doo doo doo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Baby shark doo doo doo doo doo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Baby shark doo doo doo doo doo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Baby shark doo doo doo doo doo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280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B9501F-59D9-4C4E-9259-DB3275B7CCA1}"/>
              </a:ext>
            </a:extLst>
          </p:cNvPr>
          <p:cNvSpPr/>
          <p:nvPr/>
        </p:nvSpPr>
        <p:spPr>
          <a:xfrm>
            <a:off x="1080052" y="1220785"/>
            <a:ext cx="8362122" cy="4599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Mummy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Mummy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Mummy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Mummy shark doo doo doo doo doo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425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B9501F-59D9-4C4E-9259-DB3275B7CCA1}"/>
              </a:ext>
            </a:extLst>
          </p:cNvPr>
          <p:cNvSpPr/>
          <p:nvPr/>
        </p:nvSpPr>
        <p:spPr>
          <a:xfrm>
            <a:off x="1080052" y="1220785"/>
            <a:ext cx="8362122" cy="4599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Daddy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Daddy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Daddy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Daddy shark doo doo doo doo doo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8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B9501F-59D9-4C4E-9259-DB3275B7CCA1}"/>
              </a:ext>
            </a:extLst>
          </p:cNvPr>
          <p:cNvSpPr/>
          <p:nvPr/>
        </p:nvSpPr>
        <p:spPr>
          <a:xfrm>
            <a:off x="1080052" y="1220785"/>
            <a:ext cx="8362122" cy="4599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Grandma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Grandma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Grandma shark doo doo doo doo doo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Grandma shark doo doo doo doo doo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704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3"/>
            <a:ext cx="10515600" cy="1325563"/>
          </a:xfrm>
        </p:spPr>
        <p:txBody>
          <a:bodyPr/>
          <a:lstStyle/>
          <a:p>
            <a:r>
              <a:rPr lang="en-GB" dirty="0"/>
              <a:t>Baa Baa Black Sheep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615CEB-E651-C047-8D79-EDCEF9F0AA60}"/>
              </a:ext>
            </a:extLst>
          </p:cNvPr>
          <p:cNvSpPr/>
          <p:nvPr/>
        </p:nvSpPr>
        <p:spPr>
          <a:xfrm>
            <a:off x="980659" y="1546211"/>
            <a:ext cx="7805531" cy="608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Baa, baa, black sheep, have you any wool?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Yes sir, yes sir, three bags full!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One for the master,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       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And one for the dame,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One for the little boy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              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Who lives down the lane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3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3"/>
            <a:ext cx="10515600" cy="1325563"/>
          </a:xfrm>
        </p:spPr>
        <p:txBody>
          <a:bodyPr/>
          <a:lstStyle/>
          <a:p>
            <a:r>
              <a:rPr lang="en-GB" dirty="0"/>
              <a:t>Five little ducks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995AE-8675-3E4A-BA4A-F15A46EFCD68}"/>
              </a:ext>
            </a:extLst>
          </p:cNvPr>
          <p:cNvSpPr/>
          <p:nvPr/>
        </p:nvSpPr>
        <p:spPr>
          <a:xfrm>
            <a:off x="838199" y="1798057"/>
            <a:ext cx="8246165" cy="403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Five little ducks went swimming one day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Over the hill and far away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Mother duck said, "Quack, quack, quack, quack"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⬤	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But only four little ducks came back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7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0E9F-7132-A640-B19D-E6A69927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6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Created by Camilla Farrant</a:t>
            </a:r>
          </a:p>
          <a:p>
            <a:pPr marL="0" indent="0" algn="ctr">
              <a:buNone/>
            </a:pPr>
            <a:r>
              <a:rPr lang="en-GB" sz="2000" dirty="0"/>
              <a:t>Music Therapy Tree, May 2021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26097E-F241-1149-AFA9-60051E1F38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02" y="3518472"/>
            <a:ext cx="1932317" cy="11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432780-912A-794B-9B82-FC51C62DFB16}"/>
              </a:ext>
            </a:extLst>
          </p:cNvPr>
          <p:cNvSpPr/>
          <p:nvPr/>
        </p:nvSpPr>
        <p:spPr>
          <a:xfrm>
            <a:off x="980660" y="963171"/>
            <a:ext cx="8282609" cy="502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Four little ducks went swimming one day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Over the hill and far away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Mother duck said, "Quack, quack, quack, quack"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⬤        		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But only three little ducks came back</a:t>
            </a:r>
          </a:p>
          <a:p>
            <a:pPr>
              <a:lnSpc>
                <a:spcPct val="115000"/>
              </a:lnSpc>
            </a:pPr>
            <a:endParaRPr lang="en-GB" sz="2800" dirty="0"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Three… Two… One…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59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I can sing a rainbow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D7CC1-1654-C241-979C-24C7D0CF2EC2}"/>
              </a:ext>
            </a:extLst>
          </p:cNvPr>
          <p:cNvSpPr/>
          <p:nvPr/>
        </p:nvSpPr>
        <p:spPr>
          <a:xfrm>
            <a:off x="838200" y="1552577"/>
            <a:ext cx="8305800" cy="502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Red and yellow and pink and green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Purple and orange and blue,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 can sing a rainbow,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Sing a rainbow,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Sing a rainbow too.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2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2B9B39-E0F5-D044-A747-204FD4E87FA1}"/>
              </a:ext>
            </a:extLst>
          </p:cNvPr>
          <p:cNvSpPr/>
          <p:nvPr/>
        </p:nvSpPr>
        <p:spPr>
          <a:xfrm>
            <a:off x="921026" y="564612"/>
            <a:ext cx="8103703" cy="601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  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Listen with your ears,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  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Listen with your eyes,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	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sing everything you see!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 can sing a rainbow,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Sing a rainbow,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Sing along with me...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3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D7CC1-1654-C241-979C-24C7D0CF2EC2}"/>
              </a:ext>
            </a:extLst>
          </p:cNvPr>
          <p:cNvSpPr/>
          <p:nvPr/>
        </p:nvSpPr>
        <p:spPr>
          <a:xfrm>
            <a:off x="838200" y="836959"/>
            <a:ext cx="8305800" cy="502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Red and yellow and pink and green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Purple and orange and blue,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 can sing a rainbow,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Sing a rainbow,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Sing a rainbow too.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7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Old McDonald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E6D26-D4AF-2444-93F6-40164A272F6B}"/>
              </a:ext>
            </a:extLst>
          </p:cNvPr>
          <p:cNvSpPr/>
          <p:nvPr/>
        </p:nvSpPr>
        <p:spPr>
          <a:xfrm>
            <a:off x="838200" y="1831888"/>
            <a:ext cx="7967870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Old MacDonald had a farm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Ee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- eye,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ee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-eye oh!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		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on his farm he had a cow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eye,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-eye oh!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27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98A60-334A-DF48-9906-897049A400F8}"/>
              </a:ext>
            </a:extLst>
          </p:cNvPr>
          <p:cNvSpPr/>
          <p:nvPr/>
        </p:nvSpPr>
        <p:spPr>
          <a:xfrm>
            <a:off x="761999" y="460288"/>
            <a:ext cx="8739809" cy="6440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With a moo-moo here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a moo-moo there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Here a moo, there a moo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	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Everywhere a moo-moo</a:t>
            </a: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Old MacDonald had a farm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Ee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- eye,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ee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-eye oh!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8508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Row row row your boat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756EC-2392-8343-86C1-56712A6DEB8A}"/>
              </a:ext>
            </a:extLst>
          </p:cNvPr>
          <p:cNvSpPr/>
          <p:nvPr/>
        </p:nvSpPr>
        <p:spPr>
          <a:xfrm>
            <a:off x="838200" y="1897448"/>
            <a:ext cx="7868478" cy="403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Row, row, row your boat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Gently down the stream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Merrily merrily, merrily, merrily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Life is but a dream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35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Thomas and friends theme tune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559F8-045A-BA44-BB72-C59220797551}"/>
              </a:ext>
            </a:extLst>
          </p:cNvPr>
          <p:cNvSpPr/>
          <p:nvPr/>
        </p:nvSpPr>
        <p:spPr>
          <a:xfrm>
            <a:off x="838199" y="1837011"/>
            <a:ext cx="8226287" cy="410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		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	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They're two, they're four, they're six, they're eight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	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Shunting trucks and hauling freights.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Red and green and brown and blue,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They're the really useful crew.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730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7E6D26-D4AF-2444-93F6-40164A272F6B}"/>
              </a:ext>
            </a:extLst>
          </p:cNvPr>
          <p:cNvSpPr/>
          <p:nvPr/>
        </p:nvSpPr>
        <p:spPr>
          <a:xfrm>
            <a:off x="818322" y="1217625"/>
            <a:ext cx="7967870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7113D-0C36-7044-8D91-8E9EDD822157}"/>
              </a:ext>
            </a:extLst>
          </p:cNvPr>
          <p:cNvSpPr/>
          <p:nvPr/>
        </p:nvSpPr>
        <p:spPr>
          <a:xfrm>
            <a:off x="818321" y="853839"/>
            <a:ext cx="9915939" cy="494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All with different roles to play,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⬤	   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Round </a:t>
            </a:r>
            <a:r>
              <a:rPr lang="en-GB" sz="32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Tidmouth</a:t>
            </a: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sheds or far away.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Down the hills and round the bends,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Thomas and his friends.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15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Twinkle twinkle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24C731-1223-3847-AC6D-C28BA6DAE2E1}"/>
              </a:ext>
            </a:extLst>
          </p:cNvPr>
          <p:cNvSpPr/>
          <p:nvPr/>
        </p:nvSpPr>
        <p:spPr>
          <a:xfrm>
            <a:off x="838200" y="1372640"/>
            <a:ext cx="8007626" cy="5168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Twinkle, twinkle, little star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How I wonder what you are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Up above the world so high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Like a diamond in the sky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Twinkle, twinkle, little star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How I wonder what you are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5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16" y="594196"/>
            <a:ext cx="8222796" cy="886968"/>
          </a:xfrm>
        </p:spPr>
        <p:txBody>
          <a:bodyPr/>
          <a:lstStyle/>
          <a:p>
            <a:r>
              <a:rPr lang="en-US" dirty="0"/>
              <a:t>Parts of a ukulele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141" y="2020889"/>
            <a:ext cx="6438428" cy="4105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77" y="1956728"/>
            <a:ext cx="8612715" cy="41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1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Wheels on the bus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41F17-ADC0-D14D-90DD-41B62F2C25B2}"/>
              </a:ext>
            </a:extLst>
          </p:cNvPr>
          <p:cNvSpPr/>
          <p:nvPr/>
        </p:nvSpPr>
        <p:spPr>
          <a:xfrm>
            <a:off x="838200" y="1797559"/>
            <a:ext cx="7828722" cy="431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The wheels on the bus go round and round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Round and round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Round and round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The wheels on the bus go round and round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All day long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22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7E6D26-D4AF-2444-93F6-40164A272F6B}"/>
              </a:ext>
            </a:extLst>
          </p:cNvPr>
          <p:cNvSpPr/>
          <p:nvPr/>
        </p:nvSpPr>
        <p:spPr>
          <a:xfrm>
            <a:off x="818322" y="1217625"/>
            <a:ext cx="7967870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EBF9D-9853-B24E-98B5-7A419F038614}"/>
              </a:ext>
            </a:extLst>
          </p:cNvPr>
          <p:cNvSpPr/>
          <p:nvPr/>
        </p:nvSpPr>
        <p:spPr>
          <a:xfrm>
            <a:off x="1159564" y="903039"/>
            <a:ext cx="8560905" cy="502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The wipers on the bus go swish, swish, swish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Swish, swish, swish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Swish, swish, swish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The wipers on the bus go swish, swish, swish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All day long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3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B453-418E-334F-BCF1-0562FE51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8000"/>
              <a:t>Pop Songs </a:t>
            </a:r>
            <a:br>
              <a:rPr lang="en-GB"/>
            </a:br>
            <a:br>
              <a:rPr lang="en-GB"/>
            </a:br>
            <a:r>
              <a:rPr lang="en-GB"/>
              <a:t>for the ukulele</a:t>
            </a:r>
            <a:endParaRPr lang="en-US" dirty="0"/>
          </a:p>
        </p:txBody>
      </p:sp>
      <p:pic>
        <p:nvPicPr>
          <p:cNvPr id="4" name="Picture 3" descr="Laka VUS50 Solid Mahogany Top Soprano Ukulele with built in Tuner ...">
            <a:extLst>
              <a:ext uri="{FF2B5EF4-FFF2-40B4-BE49-F238E27FC236}">
                <a16:creationId xmlns:a16="http://schemas.microsoft.com/office/drawing/2014/main" id="{8BB9B36A-556A-8A4D-BA1F-40CE0CA7636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2"/>
          <a:stretch/>
        </p:blipFill>
        <p:spPr bwMode="auto">
          <a:xfrm>
            <a:off x="7762240" y="671195"/>
            <a:ext cx="4267200" cy="6186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A814FE-D6BE-384D-B106-B6355B7F66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33" y="5133215"/>
            <a:ext cx="2120265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24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Blinded by your grace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BAE7A-989F-474C-A8D2-CB0B04F45008}"/>
              </a:ext>
            </a:extLst>
          </p:cNvPr>
          <p:cNvSpPr/>
          <p:nvPr/>
        </p:nvSpPr>
        <p:spPr>
          <a:xfrm>
            <a:off x="877956" y="1512821"/>
            <a:ext cx="7510670" cy="530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Lord, I've been broken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Although I'm not worthy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You fixed me, I'm blinded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By your grace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You came and saved me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2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Dance Monkey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EDFF9-1ACB-F446-95FB-3AE4C579F592}"/>
              </a:ext>
            </a:extLst>
          </p:cNvPr>
          <p:cNvSpPr/>
          <p:nvPr/>
        </p:nvSpPr>
        <p:spPr>
          <a:xfrm>
            <a:off x="838200" y="1691724"/>
            <a:ext cx="8623852" cy="4038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       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They say, Oh, my God, I see the way you shine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r>
              <a:rPr lang="en-GB" sz="3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	                  </a:t>
            </a:r>
            <a:r>
              <a:rPr lang="en-GB" sz="3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Take your hand, my dear, and place them both in mine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                 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You know, you stopped me dead while I was passing by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</a:t>
            </a:r>
            <a:r>
              <a:rPr lang="en-GB" sz="3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	             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</a:t>
            </a:r>
            <a:r>
              <a:rPr lang="en-GB" sz="3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And now I beg to see you dance just one more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695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7A2DF0-C23C-B446-91E7-F9F8E3F40FC9}"/>
              </a:ext>
            </a:extLst>
          </p:cNvPr>
          <p:cNvSpPr/>
          <p:nvPr/>
        </p:nvSpPr>
        <p:spPr>
          <a:xfrm>
            <a:off x="980661" y="948784"/>
            <a:ext cx="9475304" cy="460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Ooh, I see you, see you, see you every time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And oh, my I-I, I-I like your style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You, you make me, make me, make me </a:t>
            </a:r>
            <a:r>
              <a:rPr lang="en-GB" sz="2800" dirty="0" err="1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wanna</a:t>
            </a: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cry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	                                                           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And now I beg to see you dance just one more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090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EF7AE2-09A2-5646-9B11-D276DC5BE339}"/>
              </a:ext>
            </a:extLst>
          </p:cNvPr>
          <p:cNvSpPr/>
          <p:nvPr/>
        </p:nvSpPr>
        <p:spPr>
          <a:xfrm>
            <a:off x="901149" y="1149914"/>
            <a:ext cx="10707756" cy="455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	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        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So I say dance for me, dance for me, dance for me, oh-oh-oh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 never seen anybody do the things you do before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    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They say move for me, move for me, move for me, ay-ay-ay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2800" dirty="0">
                <a:solidFill>
                  <a:srgbClr val="92D05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And when you're done I'll make you do it all again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869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Don’t stop believing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6E7190-8854-7247-BCEF-9BA2651C5514}"/>
              </a:ext>
            </a:extLst>
          </p:cNvPr>
          <p:cNvSpPr/>
          <p:nvPr/>
        </p:nvSpPr>
        <p:spPr>
          <a:xfrm>
            <a:off x="838200" y="1413115"/>
            <a:ext cx="10134600" cy="541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 Just a small town girl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	    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Livin</a:t>
            </a: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' in a lonely world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	    	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      She took the midnight train going anywhere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Just a city boy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	 	       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Born and raised in south Detroit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     He took the midnight train going anywhere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08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4FA800-9087-4149-8C82-316CECE07A3F}"/>
              </a:ext>
            </a:extLst>
          </p:cNvPr>
          <p:cNvSpPr/>
          <p:nvPr/>
        </p:nvSpPr>
        <p:spPr>
          <a:xfrm>
            <a:off x="980660" y="1201709"/>
            <a:ext cx="8441635" cy="459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	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A singer in a smoky room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	 	 		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A smell of wine and cheap perfume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 			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For a smile they can share the night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          	  	 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It goes on and on, and on, and on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56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8ECD8A-098A-5B46-889B-390ED307BA13}"/>
              </a:ext>
            </a:extLst>
          </p:cNvPr>
          <p:cNvSpPr/>
          <p:nvPr/>
        </p:nvSpPr>
        <p:spPr>
          <a:xfrm>
            <a:off x="901147" y="962175"/>
            <a:ext cx="8183217" cy="51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Strangers waiting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 Up and down the boulevard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Their shadows searching in the night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Streetlights, people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Living just to find emotion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	 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Hiding somewhere in the night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49" y="592141"/>
            <a:ext cx="8319676" cy="886968"/>
          </a:xfrm>
        </p:spPr>
        <p:txBody>
          <a:bodyPr/>
          <a:lstStyle/>
          <a:p>
            <a:r>
              <a:rPr lang="en-US" dirty="0"/>
              <a:t>How to hold a ukulele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69" y="3590354"/>
            <a:ext cx="412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666" y="2020889"/>
            <a:ext cx="4553368" cy="2998217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6902514" y="3301576"/>
            <a:ext cx="3507063" cy="3435059"/>
          </a:xfrm>
          <a:prstGeom prst="mathMultiply">
            <a:avLst>
              <a:gd name="adj1" fmla="val 63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0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E6E3AC-D50D-174A-8FD9-A7FB4AF800B8}"/>
              </a:ext>
            </a:extLst>
          </p:cNvPr>
          <p:cNvSpPr/>
          <p:nvPr/>
        </p:nvSpPr>
        <p:spPr>
          <a:xfrm>
            <a:off x="960783" y="1156070"/>
            <a:ext cx="8222974" cy="454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  		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Working hard to get my fill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	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Everybody wants a thrill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  		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Payin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' anything to roll the dice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	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 one more time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970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E07EF7-68F5-354E-AB8A-FAC54EBAAFCB}"/>
              </a:ext>
            </a:extLst>
          </p:cNvPr>
          <p:cNvSpPr/>
          <p:nvPr/>
        </p:nvSpPr>
        <p:spPr>
          <a:xfrm>
            <a:off x="980660" y="1102318"/>
            <a:ext cx="7984435" cy="403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  	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Some will win, 	some will lose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	 	 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Some were born to sing the blues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Oh, the movie never ends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          	  	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It goes on and on, and on, and on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47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8ECD8A-098A-5B46-889B-390ED307BA13}"/>
              </a:ext>
            </a:extLst>
          </p:cNvPr>
          <p:cNvSpPr/>
          <p:nvPr/>
        </p:nvSpPr>
        <p:spPr>
          <a:xfrm>
            <a:off x="901147" y="962175"/>
            <a:ext cx="8183217" cy="51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Strangers waiting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 Up and down the boulevard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Their shadows searching in the night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Streetlights, people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Living just to find emotion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	 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Hiding somewhere in the night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61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A9DA8D-E7F8-7B4D-8049-3CBA54EAF83D}"/>
              </a:ext>
            </a:extLst>
          </p:cNvPr>
          <p:cNvSpPr/>
          <p:nvPr/>
        </p:nvSpPr>
        <p:spPr>
          <a:xfrm>
            <a:off x="742122" y="1148376"/>
            <a:ext cx="109661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Don't stop believing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	 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Hold on to the feeling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		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     	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Streetlights, people…………………………</a:t>
            </a:r>
          </a:p>
          <a:p>
            <a:endParaRPr lang="en-GB" sz="32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GB" sz="3200" i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15140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Don’t worry about a thing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E962C-EAD5-DB4C-A4BB-D107B5F1EEDB}"/>
              </a:ext>
            </a:extLst>
          </p:cNvPr>
          <p:cNvSpPr/>
          <p:nvPr/>
        </p:nvSpPr>
        <p:spPr>
          <a:xfrm>
            <a:off x="838199" y="1796758"/>
            <a:ext cx="8703365" cy="403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⬤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Don't worry about a thing,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Cause every little thing is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be alright.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	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Singing, don't worry about a thing,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	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	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Cause every little thing is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be alright!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212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594F01-474B-6244-9DBF-865AEC33E5BC}"/>
              </a:ext>
            </a:extLst>
          </p:cNvPr>
          <p:cNvSpPr/>
          <p:nvPr/>
        </p:nvSpPr>
        <p:spPr>
          <a:xfrm>
            <a:off x="752060" y="367969"/>
            <a:ext cx="10687879" cy="686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Rise up this morning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		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Smiled with the rising sun,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Three little birds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</a:pP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Pitch by my doorstep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Singing sweet songs</a:t>
            </a:r>
          </a:p>
          <a:p>
            <a:pPr marL="914400" indent="457200">
              <a:lnSpc>
                <a:spcPct val="115000"/>
              </a:lnSpc>
            </a:pP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⬤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Of melodies pure and true,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Saying,           this is my message to you-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ou</a:t>
            </a: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-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ou</a:t>
            </a: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: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611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AEA894-6C65-7E4C-AC89-ABD91AB45907}"/>
              </a:ext>
            </a:extLst>
          </p:cNvPr>
          <p:cNvSpPr/>
          <p:nvPr/>
        </p:nvSpPr>
        <p:spPr>
          <a:xfrm>
            <a:off x="818320" y="1081141"/>
            <a:ext cx="8703365" cy="403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⬤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Don't worry about a thing,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Cause every little thing is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be alright.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	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Singing, don't worry about a thing,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	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	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Cause every little thing is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be alright!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8912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Eye of the Tiger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1CA71-BF46-3F4A-B723-3649173A6714}"/>
              </a:ext>
            </a:extLst>
          </p:cNvPr>
          <p:cNvSpPr/>
          <p:nvPr/>
        </p:nvSpPr>
        <p:spPr>
          <a:xfrm>
            <a:off x="838200" y="1670810"/>
            <a:ext cx="9617765" cy="403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Risin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' up, back on the street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Did my time, took my chances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Went the distance now I'm back on my feet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⬤			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Just a man and his will to survive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39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64EBD-CB9D-EA42-8A48-D71F650EAFDA}"/>
              </a:ext>
            </a:extLst>
          </p:cNvPr>
          <p:cNvSpPr/>
          <p:nvPr/>
        </p:nvSpPr>
        <p:spPr>
          <a:xfrm>
            <a:off x="1040295" y="821979"/>
            <a:ext cx="10508975" cy="502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the 	 eye of the tiger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		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the thrill of the fight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Rising up to the challenge of our rival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		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the last known survivor stalks his prey in the night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	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he's watching us all with the eye 	of the tiger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4995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108453-AEFC-8545-BA69-026872DAFA7F}"/>
              </a:ext>
            </a:extLst>
          </p:cNvPr>
          <p:cNvSpPr/>
          <p:nvPr/>
        </p:nvSpPr>
        <p:spPr>
          <a:xfrm>
            <a:off x="523461" y="1098681"/>
            <a:ext cx="10389704" cy="289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A-string, 	A-string, 	middle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, 	</a:t>
            </a: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A-string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endParaRPr lang="en-GB" sz="3200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A-string,</a:t>
            </a:r>
            <a:r>
              <a:rPr lang="en-GB" sz="32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</a:t>
            </a:r>
            <a:r>
              <a:rPr lang="en-GB" sz="32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middle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, 	</a:t>
            </a: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A-string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endParaRPr lang="en-GB" sz="3200" dirty="0"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A-string,</a:t>
            </a:r>
            <a:r>
              <a:rPr lang="en-GB" sz="32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</a:t>
            </a: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middle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, 	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6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2" y="752529"/>
            <a:ext cx="8184044" cy="886968"/>
          </a:xfrm>
        </p:spPr>
        <p:txBody>
          <a:bodyPr/>
          <a:lstStyle/>
          <a:p>
            <a:r>
              <a:rPr lang="en-US" dirty="0"/>
              <a:t>Fret numbers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49906"/>
          <a:stretch>
            <a:fillRect/>
          </a:stretch>
        </p:blipFill>
        <p:spPr>
          <a:xfrm>
            <a:off x="5537630" y="1196013"/>
            <a:ext cx="2908926" cy="50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44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40C8D8-F0A8-1945-8C0E-F033DC732EF3}"/>
              </a:ext>
            </a:extLst>
          </p:cNvPr>
          <p:cNvSpPr/>
          <p:nvPr/>
        </p:nvSpPr>
        <p:spPr>
          <a:xfrm>
            <a:off x="901147" y="942546"/>
            <a:ext cx="9713843" cy="459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	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So many times, it happens too fast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	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You trade your passion for glory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    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Don't lose your grip on the dreams of the past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	⬤				  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You must fight just to keep them alive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19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64EBD-CB9D-EA42-8A48-D71F650EAFDA}"/>
              </a:ext>
            </a:extLst>
          </p:cNvPr>
          <p:cNvSpPr/>
          <p:nvPr/>
        </p:nvSpPr>
        <p:spPr>
          <a:xfrm>
            <a:off x="1040295" y="821979"/>
            <a:ext cx="10508975" cy="502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the 	 eye of the tiger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		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the thrill of the fight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Rising up to the challenge of our rival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		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the last known survivor stalks his prey in the night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	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he's watching us all with the eye 	of the tiger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9565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Hakuna Matata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A3DDC-3E40-2146-8A08-4A11F6C2FE00}"/>
              </a:ext>
            </a:extLst>
          </p:cNvPr>
          <p:cNvSpPr/>
          <p:nvPr/>
        </p:nvSpPr>
        <p:spPr>
          <a:xfrm>
            <a:off x="838200" y="1270677"/>
            <a:ext cx="10154478" cy="524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         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	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Hakuna Matata!  What a wonderful phrase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Hakuna Matata!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Ain't</a:t>
            </a: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no passing craze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     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It means no worries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For the rest of your days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	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our problem-free, philosophy...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Hakuna Matata!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802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8007B7-77CB-8F49-8318-FC8D706D15EF}"/>
              </a:ext>
            </a:extLst>
          </p:cNvPr>
          <p:cNvSpPr/>
          <p:nvPr/>
        </p:nvSpPr>
        <p:spPr>
          <a:xfrm>
            <a:off x="980662" y="1130871"/>
            <a:ext cx="8700052" cy="459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	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  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When he was a young warthog...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	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When I was a young </a:t>
            </a:r>
            <a:r>
              <a:rPr lang="en-GB" sz="32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warthoooog</a:t>
            </a: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!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  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	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He found his aroma lacked a certain appeal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		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  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	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He could clear the savannah after every meal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6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52937-D30C-1741-A082-53459D72A5BE}"/>
              </a:ext>
            </a:extLst>
          </p:cNvPr>
          <p:cNvSpPr/>
          <p:nvPr/>
        </p:nvSpPr>
        <p:spPr>
          <a:xfrm>
            <a:off x="1099929" y="901491"/>
            <a:ext cx="10588488" cy="502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	          ⬤          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I'm a sensitive soul, though I seem thick-skinned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	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it hurt that my friends never stood downwind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	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oh the shame! Though of changing my name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	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I got downhearted, every time that I…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									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Pumbaa! Not in front of the kids! Oh... sorry.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19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0A3DDC-3E40-2146-8A08-4A11F6C2FE00}"/>
              </a:ext>
            </a:extLst>
          </p:cNvPr>
          <p:cNvSpPr/>
          <p:nvPr/>
        </p:nvSpPr>
        <p:spPr>
          <a:xfrm>
            <a:off x="778565" y="549545"/>
            <a:ext cx="10154478" cy="6088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dirty="0"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       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		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Hakuna Matata!  What a wonderful phrase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Hakuna Matata!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Ain't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no passing craze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It means no worries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For the rest of your days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     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our problem-free, philosophy...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Hakuna Matata!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858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Just the way you 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40550E-CD88-0E47-A6D3-94BDA97BBD88}"/>
              </a:ext>
            </a:extLst>
          </p:cNvPr>
          <p:cNvSpPr/>
          <p:nvPr/>
        </p:nvSpPr>
        <p:spPr>
          <a:xfrm>
            <a:off x="838199" y="1670810"/>
            <a:ext cx="10515599" cy="434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Her eyes, her eyes make the stars look like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they're not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shinin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’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Her hair, her hair falls perfectly without her trying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				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She's so beautiful and I tell her everyday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04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4F39B-1431-3740-9103-77F3839A62EF}"/>
              </a:ext>
            </a:extLst>
          </p:cNvPr>
          <p:cNvSpPr/>
          <p:nvPr/>
        </p:nvSpPr>
        <p:spPr>
          <a:xfrm>
            <a:off x="901147" y="823028"/>
            <a:ext cx="11290853" cy="551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Yeah, I know, I know when I compliment her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she won't believe me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pc="-80" dirty="0">
              <a:solidFill>
                <a:srgbClr val="FFD9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egoe UI Symbol" panose="020B0502040204020203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it's so, it's so sad to think that she don't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see what I see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		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But every time she asks me "Do I look okay?” I say……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379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2AF62D-394D-DF48-A9EF-548AAFE92EF1}"/>
              </a:ext>
            </a:extLst>
          </p:cNvPr>
          <p:cNvSpPr/>
          <p:nvPr/>
        </p:nvSpPr>
        <p:spPr>
          <a:xfrm>
            <a:off x="1119807" y="1116270"/>
            <a:ext cx="9157253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When I see your face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There's not a thing that I would change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Cause you're amazing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	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 the way you are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016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9A03CF-0CA4-FA4E-BAEB-ACB92A373F09}"/>
              </a:ext>
            </a:extLst>
          </p:cNvPr>
          <p:cNvSpPr/>
          <p:nvPr/>
        </p:nvSpPr>
        <p:spPr>
          <a:xfrm>
            <a:off x="1258957" y="1101516"/>
            <a:ext cx="8859078" cy="403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      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And when you smile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indent="457200"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The whole world stops and stares for a while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	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'Cause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girl you're amazing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	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Just the way you 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106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14" y="787811"/>
            <a:ext cx="8249841" cy="886968"/>
          </a:xfrm>
        </p:spPr>
        <p:txBody>
          <a:bodyPr/>
          <a:lstStyle/>
          <a:p>
            <a:r>
              <a:rPr lang="en-US" dirty="0"/>
              <a:t>Strings on the ukulele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1" y="2020889"/>
            <a:ext cx="8248069" cy="4105275"/>
          </a:xfrm>
        </p:spPr>
        <p:txBody>
          <a:bodyPr/>
          <a:lstStyle/>
          <a:p>
            <a:r>
              <a:rPr lang="en-US" dirty="0"/>
              <a:t>G, C, E,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Good Cats Eat Apples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569" y="2980863"/>
            <a:ext cx="8255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589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Living on a prayer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D1940-473E-9047-9229-ABEF7B825FA3}"/>
              </a:ext>
            </a:extLst>
          </p:cNvPr>
          <p:cNvSpPr/>
          <p:nvPr/>
        </p:nvSpPr>
        <p:spPr>
          <a:xfrm>
            <a:off x="838200" y="1851765"/>
            <a:ext cx="8464826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Tommy used to work on the docks,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Union's been on strike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			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He's down on his luck, it's tough,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   tough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585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8D2B0A-5DA8-4D4B-B469-1472B8E5532D}"/>
              </a:ext>
            </a:extLst>
          </p:cNvPr>
          <p:cNvSpPr/>
          <p:nvPr/>
        </p:nvSpPr>
        <p:spPr>
          <a:xfrm>
            <a:off x="1040295" y="1181831"/>
            <a:ext cx="8362122" cy="459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Gina works the diner all day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Working for her man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⬤					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She brings home her pay, for love,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For love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63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4FF134-3D13-1242-A71C-34D60013C796}"/>
              </a:ext>
            </a:extLst>
          </p:cNvPr>
          <p:cNvSpPr/>
          <p:nvPr/>
        </p:nvSpPr>
        <p:spPr>
          <a:xfrm>
            <a:off x="1000538" y="1121201"/>
            <a:ext cx="10469219" cy="452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		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She says, we've got to hold   on to what we've got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It doesn't make a difference if we make it or not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We've got each other and that's a lot for love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	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We'll give it a shot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 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16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500B18-31FB-AB44-89DB-85D8E1C69976}"/>
              </a:ext>
            </a:extLst>
          </p:cNvPr>
          <p:cNvSpPr/>
          <p:nvPr/>
        </p:nvSpPr>
        <p:spPr>
          <a:xfrm>
            <a:off x="891208" y="971115"/>
            <a:ext cx="10409583" cy="491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Woah,         we're half way there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Woah,         living on a prayer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Take my hand, we'll make it I swear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Woah,         living on a prayer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546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Million Dreams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D4FE7-E0ED-D742-A2BD-EC29BC6FB08E}"/>
              </a:ext>
            </a:extLst>
          </p:cNvPr>
          <p:cNvSpPr/>
          <p:nvPr/>
        </p:nvSpPr>
        <p:spPr>
          <a:xfrm>
            <a:off x="838200" y="1379125"/>
            <a:ext cx="11625470" cy="513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</a:t>
            </a: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lang="en-GB" sz="28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lang="en-GB" sz="28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close my eyes and I can see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</a:t>
            </a:r>
            <a:r>
              <a:rPr lang="en-GB" sz="28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GB" sz="28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 world that's waiting up for me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GB" sz="28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GB" sz="28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That I call my own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</a:t>
            </a: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lang="en-GB" sz="28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en-GB" sz="28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Through the dark, through the door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en-GB" sz="28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lang="en-GB" sz="28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Through where no one's been before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GB" sz="28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GB" sz="28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But it feels like home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595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B3DB2-2BCA-0648-843F-710DC49A65A0}"/>
              </a:ext>
            </a:extLst>
          </p:cNvPr>
          <p:cNvSpPr/>
          <p:nvPr/>
        </p:nvSpPr>
        <p:spPr>
          <a:xfrm>
            <a:off x="861390" y="1008228"/>
            <a:ext cx="11330609" cy="459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					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They can say, they can say it all sounds crazy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					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They can say, they can say I've lost my mind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	     			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don't care, I don't care, so call me crazy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			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We can live in a world that we design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61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DCF2B9-8B07-C84F-8440-B419CA4758E5}"/>
              </a:ext>
            </a:extLst>
          </p:cNvPr>
          <p:cNvSpPr/>
          <p:nvPr/>
        </p:nvSpPr>
        <p:spPr>
          <a:xfrm>
            <a:off x="761999" y="834072"/>
            <a:ext cx="11820939" cy="628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 err="1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'Cause</a:t>
            </a: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every night I lie in bed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 brightest colours fill my head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	      			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million dreams are keeping me awake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think of what the world could be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vision of the one I see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5880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468DF-05FF-D845-AEB5-A391A0DBBBA8}"/>
              </a:ext>
            </a:extLst>
          </p:cNvPr>
          <p:cNvSpPr/>
          <p:nvPr/>
        </p:nvSpPr>
        <p:spPr>
          <a:xfrm>
            <a:off x="1020416" y="1022499"/>
            <a:ext cx="11171583" cy="233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million dreams is all it's </a:t>
            </a:r>
            <a:r>
              <a:rPr lang="en-GB" sz="2800" dirty="0" err="1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gonna</a:t>
            </a: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take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	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million dreams for the world we're </a:t>
            </a:r>
            <a:r>
              <a:rPr lang="en-GB" sz="2800" dirty="0" err="1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gonna</a:t>
            </a: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make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3221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51F64A-A0CA-5044-90C3-5338109E75D6}"/>
              </a:ext>
            </a:extLst>
          </p:cNvPr>
          <p:cNvSpPr/>
          <p:nvPr/>
        </p:nvSpPr>
        <p:spPr>
          <a:xfrm>
            <a:off x="801756" y="419650"/>
            <a:ext cx="11032435" cy="601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	     </a:t>
            </a:r>
            <a:r>
              <a:rPr lang="en-GB" sz="3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There's a house we can build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GB" sz="32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r>
              <a:rPr lang="en-GB" sz="32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Every room inside is filled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GB" sz="3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GB" sz="32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With things from far away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</a:t>
            </a: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	         </a:t>
            </a:r>
            <a:r>
              <a:rPr lang="en-GB" sz="3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	The special things I compile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	      </a:t>
            </a:r>
            <a:r>
              <a:rPr lang="en-GB" sz="32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	   </a:t>
            </a:r>
            <a:r>
              <a:rPr lang="en-GB" sz="32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Each one there to make you smile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GB" sz="32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GB" sz="32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 a rainy     day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678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B3DB2-2BCA-0648-843F-710DC49A65A0}"/>
              </a:ext>
            </a:extLst>
          </p:cNvPr>
          <p:cNvSpPr/>
          <p:nvPr/>
        </p:nvSpPr>
        <p:spPr>
          <a:xfrm>
            <a:off x="861390" y="1008228"/>
            <a:ext cx="11330609" cy="459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					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They can say, they can say it all sounds crazy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					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They can say, they can say I've lost my mind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	     			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don't care, I don't care, so call me crazy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			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We can live in a world that we design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0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6186-9643-F94B-BE89-F9E6362F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Coloured</a:t>
            </a:r>
            <a:r>
              <a:rPr lang="en-US" dirty="0"/>
              <a:t> stickers for chords</a:t>
            </a:r>
          </a:p>
        </p:txBody>
      </p:sp>
      <p:pic>
        <p:nvPicPr>
          <p:cNvPr id="4" name="Picture 3" descr="Laka VUS50 Solid Mahogany Top Soprano Ukulele with built in Tuner ...">
            <a:extLst>
              <a:ext uri="{FF2B5EF4-FFF2-40B4-BE49-F238E27FC236}">
                <a16:creationId xmlns:a16="http://schemas.microsoft.com/office/drawing/2014/main" id="{A8AF3CFB-7AB8-9741-A786-ED0DB355F9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r="31379" b="58322"/>
          <a:stretch/>
        </p:blipFill>
        <p:spPr bwMode="auto">
          <a:xfrm rot="5400000">
            <a:off x="4002493" y="-215176"/>
            <a:ext cx="3641931" cy="7395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53CBAE4-51C3-BB42-83F7-82F3D9B0523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25" y="3829784"/>
            <a:ext cx="253515" cy="24375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F62737-81BB-E144-90BF-4C8D49ABD09D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55" y="2999554"/>
            <a:ext cx="242664" cy="24685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6808D2-EB2C-8F4F-8F80-17DE6DAAAD42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5" y="3275273"/>
            <a:ext cx="246610" cy="24169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5912A6-B5C3-B24E-B0FE-075B29B6E3D1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11" y="3548892"/>
            <a:ext cx="245623" cy="24582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8743AA-92E8-CC44-B4C8-839046DA525C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62" y="3795494"/>
            <a:ext cx="250556" cy="24582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06DAB-B7B8-854B-BBE3-22663358B3CE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30" y="3553023"/>
            <a:ext cx="246610" cy="2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21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DCF2B9-8B07-C84F-8440-B419CA4758E5}"/>
              </a:ext>
            </a:extLst>
          </p:cNvPr>
          <p:cNvSpPr/>
          <p:nvPr/>
        </p:nvSpPr>
        <p:spPr>
          <a:xfrm>
            <a:off x="761999" y="834072"/>
            <a:ext cx="11820939" cy="628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 err="1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'Cause</a:t>
            </a: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every night I lie in bed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 brightest colours fill my head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	      			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million dreams are keeping me awake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think of what the world could be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vision of the one I see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97322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468DF-05FF-D845-AEB5-A391A0DBBBA8}"/>
              </a:ext>
            </a:extLst>
          </p:cNvPr>
          <p:cNvSpPr/>
          <p:nvPr/>
        </p:nvSpPr>
        <p:spPr>
          <a:xfrm>
            <a:off x="1020416" y="1022499"/>
            <a:ext cx="11171583" cy="233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million dreams is all it's </a:t>
            </a:r>
            <a:r>
              <a:rPr lang="en-GB" sz="2800" dirty="0" err="1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gonna</a:t>
            </a: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take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b="1" dirty="0">
                <a:solidFill>
                  <a:srgbClr val="0096F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	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million dreams for the world we're </a:t>
            </a:r>
            <a:r>
              <a:rPr lang="en-GB" sz="2800" dirty="0" err="1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gonna</a:t>
            </a:r>
            <a:r>
              <a:rPr lang="en-GB" sz="2800" dirty="0">
                <a:solidFill>
                  <a:srgbClr val="222222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make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4416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Next to me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741C4-A471-B145-B9A2-D0986E2288B9}"/>
              </a:ext>
            </a:extLst>
          </p:cNvPr>
          <p:cNvSpPr/>
          <p:nvPr/>
        </p:nvSpPr>
        <p:spPr>
          <a:xfrm>
            <a:off x="838199" y="1670810"/>
            <a:ext cx="10094844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You won’t find him drinking at the table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Rolling dice or staying out ’til three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You won’t ever find him be unfaithful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	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find him, you’ll find him next to me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05534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6FEDEA-D291-444A-8AE0-A137B79F27E8}"/>
              </a:ext>
            </a:extLst>
          </p:cNvPr>
          <p:cNvSpPr/>
          <p:nvPr/>
        </p:nvSpPr>
        <p:spPr>
          <a:xfrm>
            <a:off x="821634" y="1194949"/>
            <a:ext cx="9534939" cy="491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					        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You won’t find him try to chase the devil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	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For money, fame, for power, out of greed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	       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You won’t ever find him where the rest go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</a:rPr>
              <a:t>	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         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	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You will find him, you’ll find him next to me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157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52EAC7-4152-DA46-970E-DAE77CDE06DB}"/>
              </a:ext>
            </a:extLst>
          </p:cNvPr>
          <p:cNvSpPr/>
          <p:nvPr/>
        </p:nvSpPr>
        <p:spPr>
          <a:xfrm>
            <a:off x="1099929" y="1017279"/>
            <a:ext cx="10628245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⬤		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Next to me,   ooh </a:t>
            </a:r>
            <a:r>
              <a:rPr lang="en-GB" sz="32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hooo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	       ⬤		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Next to me,   ooh </a:t>
            </a:r>
            <a:r>
              <a:rPr lang="en-GB" sz="32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hooo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    ⬤		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Next to me,   ooh </a:t>
            </a:r>
            <a:r>
              <a:rPr lang="en-GB" sz="32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hooo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	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find him, you’ll find him next to me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9169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Old Town Road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632678-CB88-B942-B5A3-767E7C3389F3}"/>
              </a:ext>
            </a:extLst>
          </p:cNvPr>
          <p:cNvSpPr/>
          <p:nvPr/>
        </p:nvSpPr>
        <p:spPr>
          <a:xfrm>
            <a:off x="838199" y="1799451"/>
            <a:ext cx="9617765" cy="45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	         ⬤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    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Yeah, I'm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take my horse to the old town road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         ⬤      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I'm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ride 'til I can't no more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		⬤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    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I'm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take my horse to the old town road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⬤	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I'm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ride 'til I can't no more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3174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35D51-6E51-0344-8537-E8027DEFF0B3}"/>
              </a:ext>
            </a:extLst>
          </p:cNvPr>
          <p:cNvSpPr/>
          <p:nvPr/>
        </p:nvSpPr>
        <p:spPr>
          <a:xfrm>
            <a:off x="1020417" y="1217625"/>
            <a:ext cx="10151166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	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  		   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 got the horses in the back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Horse tack is attached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Hat is matte black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	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 the boots that's black to match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6016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639BED-A5C3-E347-9D43-3BDF74BDAF07}"/>
              </a:ext>
            </a:extLst>
          </p:cNvPr>
          <p:cNvSpPr/>
          <p:nvPr/>
        </p:nvSpPr>
        <p:spPr>
          <a:xfrm>
            <a:off x="1258957" y="1334065"/>
            <a:ext cx="8143460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Ridin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' on a horse, ha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You can whip your Porsche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 been in the valley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You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ain't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been up off that porch, now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526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51BE79-381B-074C-8E4C-FFEA81962DE7}"/>
              </a:ext>
            </a:extLst>
          </p:cNvPr>
          <p:cNvSpPr/>
          <p:nvPr/>
        </p:nvSpPr>
        <p:spPr>
          <a:xfrm>
            <a:off x="921026" y="1156187"/>
            <a:ext cx="9435548" cy="491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		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Can't nobody tell me nothing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You can't tell me nothing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		       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Can't nobody tell me nothing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 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  You can't tell me nothing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497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Roar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5C6917-BA53-044A-8FFA-05FFA4027C7F}"/>
              </a:ext>
            </a:extLst>
          </p:cNvPr>
          <p:cNvSpPr/>
          <p:nvPr/>
        </p:nvSpPr>
        <p:spPr>
          <a:xfrm>
            <a:off x="838200" y="1670810"/>
            <a:ext cx="10214113" cy="457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I used to bite my tongue and hold my breath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Scared to rock the boat and make a mess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        </a:t>
            </a:r>
            <a:r>
              <a:rPr lang="en-GB" sz="20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So I sat quietly, 	           agreed politely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I guess that I forgot I had a choice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I let you push me past the breaking point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        </a:t>
            </a:r>
            <a:r>
              <a:rPr lang="en-GB" sz="20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I stood for nothing,            so I fell for everything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5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B743-FFF6-7A44-A2B5-CEFE89CC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Fingers</a:t>
            </a:r>
          </a:p>
        </p:txBody>
      </p:sp>
      <p:pic>
        <p:nvPicPr>
          <p:cNvPr id="4" name="Picture 3" descr="Left Hand Finger Numbers for Uke">
            <a:extLst>
              <a:ext uri="{FF2B5EF4-FFF2-40B4-BE49-F238E27FC236}">
                <a16:creationId xmlns:a16="http://schemas.microsoft.com/office/drawing/2014/main" id="{332AA4AA-20E6-5B45-9450-EF50ECFA490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/>
          <a:stretch/>
        </p:blipFill>
        <p:spPr bwMode="auto">
          <a:xfrm>
            <a:off x="2722881" y="1402080"/>
            <a:ext cx="5811202" cy="445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94687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9BB63E-F124-734B-8A13-9E4C52E9D93E}"/>
              </a:ext>
            </a:extLst>
          </p:cNvPr>
          <p:cNvSpPr/>
          <p:nvPr/>
        </p:nvSpPr>
        <p:spPr>
          <a:xfrm>
            <a:off x="1139686" y="835618"/>
            <a:ext cx="9256643" cy="524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You held me down, but I got up (hey!)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Already brushing off the dust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You hear my voice, you hear that sound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Like thunder, </a:t>
            </a:r>
            <a:r>
              <a:rPr lang="en-GB" sz="20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 shake the ground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You held me down, but I got up (hey!)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Get ready </a:t>
            </a:r>
            <a:r>
              <a:rPr lang="en-GB" sz="20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'cause</a:t>
            </a: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 I had enough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⬤						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I see it all, I see it now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67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146520-7C69-3B43-BE1E-69FE4844C665}"/>
              </a:ext>
            </a:extLst>
          </p:cNvPr>
          <p:cNvSpPr/>
          <p:nvPr/>
        </p:nvSpPr>
        <p:spPr>
          <a:xfrm>
            <a:off x="1060173" y="816765"/>
            <a:ext cx="8044069" cy="527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</a:t>
            </a: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I got the eye of the tiger, a fighter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Dancing through the fire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 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'Cause</a:t>
            </a: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 I am a champion,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⬤</a:t>
            </a: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</a:t>
            </a: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and you're </a:t>
            </a:r>
            <a:r>
              <a:rPr lang="en-GB" sz="20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 hear me roar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Louder, louder than a lion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    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'Cause</a:t>
            </a: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 I am a champion,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0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⬤</a:t>
            </a:r>
            <a:r>
              <a:rPr lang="en-GB" sz="2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</a:t>
            </a:r>
            <a:r>
              <a:rPr lang="en-GB" sz="20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and you're </a:t>
            </a:r>
            <a:r>
              <a:rPr lang="en-GB" sz="20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  <a:t> hear me roar</a:t>
            </a:r>
            <a:br>
              <a:rPr lang="en-GB" sz="2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313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69F1FA-5292-5942-A64B-DFAFA6DCBE5D}"/>
              </a:ext>
            </a:extLst>
          </p:cNvPr>
          <p:cNvSpPr/>
          <p:nvPr/>
        </p:nvSpPr>
        <p:spPr>
          <a:xfrm>
            <a:off x="1020416" y="1282107"/>
            <a:ext cx="9773479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Oh oh oh oh oh oh oh oh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Oh oh oh oh oh oh oh oh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Oh oh oh oh oh oh oh oh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You're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hear me roar!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GB" sz="3600" dirty="0">
                <a:effectLst/>
                <a:latin typeface="Avenir Blac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effectLst/>
                <a:latin typeface="Avenir Black" panose="02000503020000020003" pitchFamily="2" charset="0"/>
                <a:ea typeface="Times New Roman" panose="02020603050405020304" pitchFamily="18" charset="0"/>
              </a:rPr>
              <a:t> 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105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 err="1"/>
              <a:t>Señorita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BCBC-FB4C-6E48-819A-E6C383C9DDF7}"/>
              </a:ext>
            </a:extLst>
          </p:cNvPr>
          <p:cNvSpPr/>
          <p:nvPr/>
        </p:nvSpPr>
        <p:spPr>
          <a:xfrm>
            <a:off x="838200" y="1433080"/>
            <a:ext cx="10015330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457200">
              <a:lnSpc>
                <a:spcPct val="115000"/>
              </a:lnSpc>
            </a:pP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 love it when you call me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Señorita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 wish I could pretend I didn't need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ya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   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But every touch is ooh-la-la-la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true la-la-la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Ooh I should be running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Ooh you keep me coming for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8923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D76DD-055A-E84D-8552-7656FC77A36E}"/>
              </a:ext>
            </a:extLst>
          </p:cNvPr>
          <p:cNvSpPr/>
          <p:nvPr/>
        </p:nvSpPr>
        <p:spPr>
          <a:xfrm>
            <a:off x="940905" y="855964"/>
            <a:ext cx="9952382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  Land in Miami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		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The air was hot from summer rain sweat dripping off  me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			 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    </a:t>
            </a: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  Before I even knew her name la-la-la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		    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It felt like ooh-la-la-la, yeah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08499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C79290-A500-FD41-952E-DA13ECD826D2}"/>
              </a:ext>
            </a:extLst>
          </p:cNvPr>
          <p:cNvSpPr/>
          <p:nvPr/>
        </p:nvSpPr>
        <p:spPr>
          <a:xfrm>
            <a:off x="1219199" y="1036420"/>
            <a:ext cx="10031897" cy="494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Sapphire moonlight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	         </a:t>
            </a: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We danced for hours in the sand Tequila Sunrise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					   </a:t>
            </a:r>
            <a:r>
              <a:rPr lang="en-GB" sz="32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2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Her body fit right in my hands, la-la-la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	        </a:t>
            </a:r>
            <a:r>
              <a:rPr lang="en-GB" sz="32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  <a:t>It felt like ooh-la-la-la, yeah</a:t>
            </a:r>
            <a:br>
              <a:rPr lang="en-GB" sz="32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350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5BCBC-FB4C-6E48-819A-E6C383C9DDF7}"/>
              </a:ext>
            </a:extLst>
          </p:cNvPr>
          <p:cNvSpPr/>
          <p:nvPr/>
        </p:nvSpPr>
        <p:spPr>
          <a:xfrm>
            <a:off x="838200" y="876489"/>
            <a:ext cx="10015330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457200">
              <a:lnSpc>
                <a:spcPct val="115000"/>
              </a:lnSpc>
            </a:pP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 love it when you call me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Señorita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 wish I could pretend I didn't need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ya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   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But every touch is ooh-la-la-la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true la-la-la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Ooh I should be running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Ooh you keep me coming for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0060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5BCBC-FB4C-6E48-819A-E6C383C9DDF7}"/>
              </a:ext>
            </a:extLst>
          </p:cNvPr>
          <p:cNvSpPr/>
          <p:nvPr/>
        </p:nvSpPr>
        <p:spPr>
          <a:xfrm>
            <a:off x="838200" y="876489"/>
            <a:ext cx="10015330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457200">
              <a:lnSpc>
                <a:spcPct val="115000"/>
              </a:lnSpc>
            </a:pP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 love it when you call me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Señorita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 wish it wasn’t so damn hard to leave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ya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   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But every touch is ooh-la-la-la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     </a:t>
            </a: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It's true la-la-la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Ooh I should be running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	     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Ooh you keep me coming for </a:t>
            </a: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8259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Shot Gun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18399F-BB38-E847-AD9E-A8F342B1F4A1}"/>
              </a:ext>
            </a:extLst>
          </p:cNvPr>
          <p:cNvSpPr/>
          <p:nvPr/>
        </p:nvSpPr>
        <p:spPr>
          <a:xfrm>
            <a:off x="838200" y="1495995"/>
            <a:ext cx="95780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	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Home grown alligator, see you later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 err="1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Gotta</a:t>
            </a: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hit the road, </a:t>
            </a:r>
            <a:r>
              <a:rPr lang="en-GB" sz="2800" dirty="0" err="1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gotta</a:t>
            </a: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hit the road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Something changed in the atmosphere,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Architecture unfamiliar,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I could get used to this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33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7AED4E-423B-CC42-9973-C439F0272CFC}"/>
              </a:ext>
            </a:extLst>
          </p:cNvPr>
          <p:cNvSpPr/>
          <p:nvPr/>
        </p:nvSpPr>
        <p:spPr>
          <a:xfrm>
            <a:off x="1099931" y="1257223"/>
            <a:ext cx="84416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Time flies by in the yellow and green,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stick around and you’ll see what I mean.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There’s a mountain top, that I’m dreaming of,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If you need me, you know where I’ll be.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4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1" y="725556"/>
            <a:ext cx="8280923" cy="88696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Medium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4900" dirty="0"/>
              <a:t>Blue Sticker (C major)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44A1DD-E27D-6C4B-8720-5C8187814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91" y="1852426"/>
            <a:ext cx="400032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Finger 3 on the blue sticker.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1" descr="A hand holding a guitar&#10;&#10;Description automatically generated">
            <a:extLst>
              <a:ext uri="{FF2B5EF4-FFF2-40B4-BE49-F238E27FC236}">
                <a16:creationId xmlns:a16="http://schemas.microsoft.com/office/drawing/2014/main" id="{F260DB2D-A2A7-D04D-B731-F59678A2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b="14856"/>
          <a:stretch>
            <a:fillRect/>
          </a:stretch>
        </p:blipFill>
        <p:spPr bwMode="auto">
          <a:xfrm>
            <a:off x="6096000" y="2744978"/>
            <a:ext cx="4864057" cy="35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55E280D-3E01-0443-AF30-F32A93729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91" y="568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75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414E7-F8DB-DF41-A156-F1ECBAD56EB6}"/>
              </a:ext>
            </a:extLst>
          </p:cNvPr>
          <p:cNvSpPr/>
          <p:nvPr/>
        </p:nvSpPr>
        <p:spPr>
          <a:xfrm>
            <a:off x="1179443" y="1232692"/>
            <a:ext cx="84615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I’ll be riding shotgun,    Underneath the hot sun,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	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Feeling like a someone.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I’ll be riding shotgun,    Underneath the hot sun,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		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Feeling like a someone.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6101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7D3605-D054-3343-BB7D-D8E03479AED5}"/>
              </a:ext>
            </a:extLst>
          </p:cNvPr>
          <p:cNvSpPr/>
          <p:nvPr/>
        </p:nvSpPr>
        <p:spPr>
          <a:xfrm>
            <a:off x="1219200" y="1089725"/>
            <a:ext cx="112643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	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The south of the equator, navigator,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		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 err="1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Gotta</a:t>
            </a: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hit the road, </a:t>
            </a:r>
            <a:r>
              <a:rPr lang="en-GB" sz="2800" dirty="0" err="1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gotta</a:t>
            </a: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hit the road.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Deep-sea diving round the clock,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Bikini bottoms, lager tops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		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I could get used to this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50039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7AED4E-423B-CC42-9973-C439F0272CFC}"/>
              </a:ext>
            </a:extLst>
          </p:cNvPr>
          <p:cNvSpPr/>
          <p:nvPr/>
        </p:nvSpPr>
        <p:spPr>
          <a:xfrm>
            <a:off x="1099931" y="1257223"/>
            <a:ext cx="84416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Time flies by in the yellow and green,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stick around and you’ll see what I mean.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There’s a mountain top, that I’m dreaming of,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If you need me, you know where I’ll be.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874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414E7-F8DB-DF41-A156-F1ECBAD56EB6}"/>
              </a:ext>
            </a:extLst>
          </p:cNvPr>
          <p:cNvSpPr/>
          <p:nvPr/>
        </p:nvSpPr>
        <p:spPr>
          <a:xfrm>
            <a:off x="1179443" y="1232692"/>
            <a:ext cx="84615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I’ll be riding shotgun,    Underneath the hot sun,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	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Feeling like a someone.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</a:t>
            </a:r>
            <a:r>
              <a:rPr lang="en-GB" sz="3600" dirty="0">
                <a:solidFill>
                  <a:srgbClr val="00B0F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   </a:t>
            </a:r>
            <a:r>
              <a:rPr lang="en-GB" sz="3600" spc="-8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I’ll be riding shotgun,    Underneath the hot sun,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</a:t>
            </a:r>
            <a:r>
              <a:rPr lang="en-GB" sz="3600" spc="-80" dirty="0">
                <a:solidFill>
                  <a:srgbClr val="FFD9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		     </a:t>
            </a:r>
            <a:r>
              <a:rPr lang="en-GB" sz="3600" dirty="0">
                <a:solidFill>
                  <a:srgbClr val="00B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800" dirty="0">
                <a:solidFill>
                  <a:srgbClr val="212121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Feeling like a someone.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2112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This is 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08163-C7C2-8843-A5A4-3986C6F2F9EA}"/>
              </a:ext>
            </a:extLst>
          </p:cNvPr>
          <p:cNvSpPr/>
          <p:nvPr/>
        </p:nvSpPr>
        <p:spPr>
          <a:xfrm>
            <a:off x="838200" y="1419129"/>
            <a:ext cx="9220200" cy="51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 am not a stranger to the dark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   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Hide away, they say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	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'Cause</a:t>
            </a: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we don't want your broken parts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					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   </a:t>
            </a: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I've learned to be ashamed of all my scars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	 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	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Run away, they say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No one'll love you as you are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030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4312DB-5211-284B-AAC4-AD67F2508CE3}"/>
              </a:ext>
            </a:extLst>
          </p:cNvPr>
          <p:cNvSpPr/>
          <p:nvPr/>
        </p:nvSpPr>
        <p:spPr>
          <a:xfrm>
            <a:off x="1199321" y="1122196"/>
            <a:ext cx="10528853" cy="3042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	 </a:t>
            </a: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  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But 	  I won't let them break me down to dust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	      ⬤	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 know that there's a place for us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For we are glorious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910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A3AD84-3F25-564B-971E-0B2BCE04FEAA}"/>
              </a:ext>
            </a:extLst>
          </p:cNvPr>
          <p:cNvSpPr/>
          <p:nvPr/>
        </p:nvSpPr>
        <p:spPr>
          <a:xfrm>
            <a:off x="1060173" y="1063957"/>
            <a:ext cx="8779565" cy="45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15000"/>
              </a:lnSpc>
            </a:pP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When the sharpest words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wanna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cut me down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	  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I'm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send a flood,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drown them out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  ⬤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 am brave, I am bruised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⬤				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I am who I'm meant to be, this is me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6124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4B53E8-FB65-7346-A97C-044A2A26A103}"/>
              </a:ext>
            </a:extLst>
          </p:cNvPr>
          <p:cNvSpPr/>
          <p:nvPr/>
        </p:nvSpPr>
        <p:spPr>
          <a:xfrm>
            <a:off x="1179443" y="1021811"/>
            <a:ext cx="10648121" cy="51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Oh-oh-oh-oh (oh-oh-oh-oh) 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Oh-oh-oh-oh (oh-oh-oh-oh)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Oh-oh-oh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 ⬤</a:t>
            </a:r>
            <a:r>
              <a:rPr lang="en-GB" sz="24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Oh-oh-oh</a:t>
            </a:r>
            <a:b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 	             </a:t>
            </a:r>
            <a:r>
              <a:rPr lang="en-GB" sz="24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Oh-oh-oh, oh, oh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GB" sz="24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   ⬤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latin typeface="Avenir Book" panose="02000503020000020003" pitchFamily="2" charset="0"/>
                <a:ea typeface="Times New Roman" panose="02020603050405020304" pitchFamily="18" charset="0"/>
              </a:rPr>
              <a:t>This is me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654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0520-D250-C44D-97F8-9350B03A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</p:spPr>
        <p:txBody>
          <a:bodyPr/>
          <a:lstStyle/>
          <a:p>
            <a:r>
              <a:rPr lang="en-GB" dirty="0"/>
              <a:t>We will rock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7E19C7-0583-CE4B-B1D8-BF3A0873D56E}"/>
              </a:ext>
            </a:extLst>
          </p:cNvPr>
          <p:cNvSpPr/>
          <p:nvPr/>
        </p:nvSpPr>
        <p:spPr>
          <a:xfrm>
            <a:off x="838200" y="1817686"/>
            <a:ext cx="8743122" cy="403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Buddy, you're a boy, make a big noise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	      ⬤   		               </a:t>
            </a:r>
            <a:r>
              <a:rPr lang="en-GB" sz="2800" dirty="0">
                <a:solidFill>
                  <a:srgbClr val="00B0F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Playing in the street, </a:t>
            </a:r>
            <a:r>
              <a:rPr lang="en-GB" sz="2800" dirty="0" err="1">
                <a:latin typeface="Avenir Book" panose="02000503020000020003" pitchFamily="2" charset="0"/>
                <a:ea typeface="Times New Roman" panose="02020603050405020304" pitchFamily="18" charset="0"/>
              </a:rPr>
              <a:t>gonna</a:t>
            </a: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 be a big man someday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	     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You got mud on your face, you big disgrace</a:t>
            </a:r>
            <a:b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 		              </a:t>
            </a:r>
            <a:r>
              <a:rPr lang="en-GB" sz="28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800" dirty="0">
                <a:latin typeface="Avenir Book" panose="02000503020000020003" pitchFamily="2" charset="0"/>
                <a:ea typeface="Times New Roman" panose="02020603050405020304" pitchFamily="18" charset="0"/>
              </a:rPr>
              <a:t>Kicking your can all over the place, singing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893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8B2442-72AD-6542-B54F-98942F3716CC}"/>
              </a:ext>
            </a:extLst>
          </p:cNvPr>
          <p:cNvSpPr/>
          <p:nvPr/>
        </p:nvSpPr>
        <p:spPr>
          <a:xfrm>
            <a:off x="1179443" y="1620145"/>
            <a:ext cx="8203096" cy="289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40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4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</a:t>
            </a:r>
            <a:r>
              <a:rPr lang="en-GB" sz="40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	     </a:t>
            </a:r>
            <a:r>
              <a:rPr lang="en-GB" sz="4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4000" dirty="0">
                <a:latin typeface="Avenir Book" panose="02000503020000020003" pitchFamily="2" charset="0"/>
                <a:ea typeface="Times New Roman" panose="02020603050405020304" pitchFamily="18" charset="0"/>
              </a:rPr>
              <a:t>We will,     we will   rock you</a:t>
            </a:r>
            <a:br>
              <a:rPr lang="en-GB" sz="4000" dirty="0"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en-GB" sz="4000" spc="-8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r>
              <a:rPr lang="en-GB" sz="4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		     </a:t>
            </a:r>
            <a:r>
              <a:rPr lang="en-GB" sz="4000" dirty="0">
                <a:solidFill>
                  <a:srgbClr val="00B05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  	     </a:t>
            </a:r>
            <a:r>
              <a:rPr lang="en-GB" sz="4000" spc="-80" dirty="0">
                <a:solidFill>
                  <a:srgbClr val="FFD9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⬤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4000" dirty="0">
                <a:latin typeface="Avenir Book" panose="02000503020000020003" pitchFamily="2" charset="0"/>
                <a:ea typeface="Times New Roman" panose="02020603050405020304" pitchFamily="18" charset="0"/>
              </a:rPr>
              <a:t>We will,     we will   rock you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7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5579</Words>
  <Application>Microsoft Macintosh PowerPoint</Application>
  <PresentationFormat>Widescreen</PresentationFormat>
  <Paragraphs>711</Paragraphs>
  <Slides>101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0" baseType="lpstr">
      <vt:lpstr>Arial</vt:lpstr>
      <vt:lpstr>Avenir Black</vt:lpstr>
      <vt:lpstr>Avenir Book</vt:lpstr>
      <vt:lpstr>Avenir Medium</vt:lpstr>
      <vt:lpstr>Calibri</vt:lpstr>
      <vt:lpstr>Calibri Light</vt:lpstr>
      <vt:lpstr>Segoe UI Symbol</vt:lpstr>
      <vt:lpstr>Times New Roman</vt:lpstr>
      <vt:lpstr>Office Theme</vt:lpstr>
      <vt:lpstr>The Ukulele Song Book</vt:lpstr>
      <vt:lpstr>PowerPoint Presentation</vt:lpstr>
      <vt:lpstr>Parts of a ukulele</vt:lpstr>
      <vt:lpstr>How to hold a ukulele</vt:lpstr>
      <vt:lpstr>Fret numbers </vt:lpstr>
      <vt:lpstr>Strings on the ukulele</vt:lpstr>
      <vt:lpstr>Coloured stickers for chords</vt:lpstr>
      <vt:lpstr>Fingers</vt:lpstr>
      <vt:lpstr>⬤ Blue Sticker (C major)</vt:lpstr>
      <vt:lpstr>⬤ Yellow Sticker (A minor)</vt:lpstr>
      <vt:lpstr>PowerPoint Presentation</vt:lpstr>
      <vt:lpstr>⬤ Green Stickers (G major)</vt:lpstr>
      <vt:lpstr>Nursery Rhymes  for the ukulele</vt:lpstr>
      <vt:lpstr>Baby Shark</vt:lpstr>
      <vt:lpstr>PowerPoint Presentation</vt:lpstr>
      <vt:lpstr>PowerPoint Presentation</vt:lpstr>
      <vt:lpstr>PowerPoint Presentation</vt:lpstr>
      <vt:lpstr>Baa Baa Black Sheep</vt:lpstr>
      <vt:lpstr>Five little ducks</vt:lpstr>
      <vt:lpstr>PowerPoint Presentation</vt:lpstr>
      <vt:lpstr>I can sing a rainbow</vt:lpstr>
      <vt:lpstr>PowerPoint Presentation</vt:lpstr>
      <vt:lpstr>PowerPoint Presentation</vt:lpstr>
      <vt:lpstr>Old McDonald</vt:lpstr>
      <vt:lpstr>PowerPoint Presentation</vt:lpstr>
      <vt:lpstr>Row row row your boat</vt:lpstr>
      <vt:lpstr>Thomas and friends theme tune</vt:lpstr>
      <vt:lpstr>PowerPoint Presentation</vt:lpstr>
      <vt:lpstr>Twinkle twinkle </vt:lpstr>
      <vt:lpstr>Wheels on the bus</vt:lpstr>
      <vt:lpstr>PowerPoint Presentation</vt:lpstr>
      <vt:lpstr>Pop Songs   for the ukulele</vt:lpstr>
      <vt:lpstr>Blinded by your grace</vt:lpstr>
      <vt:lpstr>Dance Monkey</vt:lpstr>
      <vt:lpstr>PowerPoint Presentation</vt:lpstr>
      <vt:lpstr>PowerPoint Presentation</vt:lpstr>
      <vt:lpstr>Don’t stop believing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worry about a thing</vt:lpstr>
      <vt:lpstr>PowerPoint Presentation</vt:lpstr>
      <vt:lpstr>PowerPoint Presentation</vt:lpstr>
      <vt:lpstr>Eye of the Tiger</vt:lpstr>
      <vt:lpstr>PowerPoint Presentation</vt:lpstr>
      <vt:lpstr>PowerPoint Presentation</vt:lpstr>
      <vt:lpstr>PowerPoint Presentation</vt:lpstr>
      <vt:lpstr>PowerPoint Presentation</vt:lpstr>
      <vt:lpstr>Hakuna Matata</vt:lpstr>
      <vt:lpstr>PowerPoint Presentation</vt:lpstr>
      <vt:lpstr>PowerPoint Presentation</vt:lpstr>
      <vt:lpstr>PowerPoint Presentation</vt:lpstr>
      <vt:lpstr>Just the way you are</vt:lpstr>
      <vt:lpstr>PowerPoint Presentation</vt:lpstr>
      <vt:lpstr>PowerPoint Presentation</vt:lpstr>
      <vt:lpstr>PowerPoint Presentation</vt:lpstr>
      <vt:lpstr>Living on a prayer</vt:lpstr>
      <vt:lpstr>PowerPoint Presentation</vt:lpstr>
      <vt:lpstr>PowerPoint Presentation</vt:lpstr>
      <vt:lpstr>PowerPoint Presentation</vt:lpstr>
      <vt:lpstr>Million Dreams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to me </vt:lpstr>
      <vt:lpstr>PowerPoint Presentation</vt:lpstr>
      <vt:lpstr>PowerPoint Presentation</vt:lpstr>
      <vt:lpstr>Old Town Road</vt:lpstr>
      <vt:lpstr>PowerPoint Presentation</vt:lpstr>
      <vt:lpstr>PowerPoint Presentation</vt:lpstr>
      <vt:lpstr>PowerPoint Presentation</vt:lpstr>
      <vt:lpstr>Roar </vt:lpstr>
      <vt:lpstr>PowerPoint Presentation</vt:lpstr>
      <vt:lpstr>PowerPoint Presentation</vt:lpstr>
      <vt:lpstr>PowerPoint Presentation</vt:lpstr>
      <vt:lpstr>Señorita</vt:lpstr>
      <vt:lpstr>PowerPoint Presentation</vt:lpstr>
      <vt:lpstr>PowerPoint Presentation</vt:lpstr>
      <vt:lpstr>PowerPoint Presentation</vt:lpstr>
      <vt:lpstr>PowerPoint Presentation</vt:lpstr>
      <vt:lpstr>Shot Gun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me</vt:lpstr>
      <vt:lpstr>PowerPoint Presentation</vt:lpstr>
      <vt:lpstr>PowerPoint Presentation</vt:lpstr>
      <vt:lpstr>PowerPoint Presentation</vt:lpstr>
      <vt:lpstr>We will rock you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Ukulele Song Book</dc:title>
  <dc:creator>Camilla Farrant</dc:creator>
  <cp:lastModifiedBy>Camilla Farrant</cp:lastModifiedBy>
  <cp:revision>53</cp:revision>
  <dcterms:created xsi:type="dcterms:W3CDTF">2021-05-20T07:56:50Z</dcterms:created>
  <dcterms:modified xsi:type="dcterms:W3CDTF">2021-05-20T11:29:16Z</dcterms:modified>
</cp:coreProperties>
</file>